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98" r:id="rId4"/>
    <p:sldId id="284" r:id="rId5"/>
    <p:sldId id="297" r:id="rId6"/>
    <p:sldId id="285" r:id="rId7"/>
    <p:sldId id="287" r:id="rId8"/>
    <p:sldId id="299" r:id="rId9"/>
    <p:sldId id="286" r:id="rId10"/>
    <p:sldId id="289" r:id="rId11"/>
    <p:sldId id="294" r:id="rId12"/>
    <p:sldId id="290" r:id="rId13"/>
    <p:sldId id="291" r:id="rId14"/>
    <p:sldId id="292" r:id="rId15"/>
    <p:sldId id="282" r:id="rId16"/>
    <p:sldId id="283" r:id="rId17"/>
    <p:sldId id="301" r:id="rId18"/>
    <p:sldId id="300" r:id="rId19"/>
    <p:sldId id="295" r:id="rId20"/>
    <p:sldId id="302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69" d="100"/>
          <a:sy n="69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14F14E6-0E90-4AF1-8915-58EB3255B91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A41CEC-B244-4980-88C8-682ECB955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86AF45-23A0-428D-9571-5BAB03A50C8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6C3C14-8747-439F-853B-15C4F588A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4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F195-C938-4804-8D5A-7BB850DDA55D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5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thebeatenpath.ws/Battlefields/BushyRu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3/38/Map_of_territorial_growth_1775.s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0/0b/Pontiac's_war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449" y="381000"/>
            <a:ext cx="8271102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French and Indian War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 6- Pontiac’s Rebellion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00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Fort </a:t>
            </a:r>
            <a:r>
              <a:rPr lang="en-US" sz="4000" u="sng" dirty="0">
                <a:latin typeface="Bookman Old Style" pitchFamily="18" charset="0"/>
              </a:rPr>
              <a:t>Pitt</a:t>
            </a:r>
            <a:r>
              <a:rPr lang="en-US" sz="4000" dirty="0">
                <a:latin typeface="Bookman Old Style" pitchFamily="18" charset="0"/>
              </a:rPr>
              <a:t> was attacked by Delaware Indians on June 22,1763.  They couldn’t </a:t>
            </a:r>
            <a:r>
              <a:rPr lang="en-US" sz="4000" u="sng" dirty="0">
                <a:latin typeface="Bookman Old Style" pitchFamily="18" charset="0"/>
              </a:rPr>
              <a:t>capture</a:t>
            </a:r>
            <a:r>
              <a:rPr lang="en-US" sz="4000" dirty="0">
                <a:latin typeface="Bookman Old Style" pitchFamily="18" charset="0"/>
              </a:rPr>
              <a:t> the fort, so they laid </a:t>
            </a:r>
            <a:r>
              <a:rPr lang="en-US" sz="4000" u="sng" dirty="0">
                <a:latin typeface="Bookman Old Style" pitchFamily="18" charset="0"/>
              </a:rPr>
              <a:t>siege</a:t>
            </a:r>
            <a:r>
              <a:rPr lang="en-US" sz="4000" dirty="0">
                <a:latin typeface="Bookman Old Style" pitchFamily="18" charset="0"/>
              </a:rPr>
              <a:t> to it.</a:t>
            </a:r>
          </a:p>
        </p:txBody>
      </p:sp>
      <p:pic>
        <p:nvPicPr>
          <p:cNvPr id="1026" name="Picture 2" descr="http://explorepahistory.com/kora/files/1/2/1-2-10C-25-ExplorePAHistory-a0b3x8-a_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0" y="3025422"/>
            <a:ext cx="8611219" cy="35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6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Many people from the area had fled to Fort Pitt for </a:t>
            </a:r>
            <a:r>
              <a:rPr lang="en-US" sz="4000" u="sng" dirty="0">
                <a:latin typeface="Bookman Old Style" pitchFamily="18" charset="0"/>
              </a:rPr>
              <a:t>protection</a:t>
            </a:r>
            <a:r>
              <a:rPr lang="en-US" sz="4000" dirty="0">
                <a:latin typeface="Bookman Old Style" pitchFamily="18" charset="0"/>
              </a:rPr>
              <a:t> from Native American raids.  The fort normally only held </a:t>
            </a:r>
            <a:r>
              <a:rPr lang="en-US" sz="4000" u="sng" dirty="0">
                <a:latin typeface="Bookman Old Style" pitchFamily="18" charset="0"/>
              </a:rPr>
              <a:t>300</a:t>
            </a:r>
            <a:r>
              <a:rPr lang="en-US" sz="4000" dirty="0">
                <a:latin typeface="Bookman Old Style" pitchFamily="18" charset="0"/>
              </a:rPr>
              <a:t> people.  During the siege, over </a:t>
            </a:r>
            <a:r>
              <a:rPr lang="en-US" sz="4000" u="sng" dirty="0">
                <a:latin typeface="Bookman Old Style" pitchFamily="18" charset="0"/>
              </a:rPr>
              <a:t>1,500</a:t>
            </a:r>
            <a:r>
              <a:rPr lang="en-US" sz="4000" dirty="0">
                <a:latin typeface="Bookman Old Style" pitchFamily="18" charset="0"/>
              </a:rPr>
              <a:t> people sought shelter there. </a:t>
            </a:r>
          </a:p>
        </p:txBody>
      </p:sp>
      <p:pic>
        <p:nvPicPr>
          <p:cNvPr id="4098" name="Picture 2" descr="http://www.brooklineconnection.com/history/Facts/images/PontiacsW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3962400" cy="21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9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Colonel </a:t>
            </a:r>
            <a:r>
              <a:rPr lang="en-US" sz="4000" u="sng" dirty="0">
                <a:latin typeface="Bookman Old Style" pitchFamily="18" charset="0"/>
              </a:rPr>
              <a:t>Henry Bouquet </a:t>
            </a:r>
            <a:r>
              <a:rPr lang="en-US" sz="4000" dirty="0">
                <a:latin typeface="Bookman Old Style" pitchFamily="18" charset="0"/>
              </a:rPr>
              <a:t>of Lancaster, along with 500 soldiers were sent to relieve Fort Pitt.  The </a:t>
            </a:r>
            <a:r>
              <a:rPr lang="en-US" sz="4000" u="sng" dirty="0">
                <a:latin typeface="Bookman Old Style" pitchFamily="18" charset="0"/>
              </a:rPr>
              <a:t>Delawares</a:t>
            </a:r>
            <a:r>
              <a:rPr lang="en-US" sz="4000" dirty="0">
                <a:latin typeface="Bookman Old Style" pitchFamily="18" charset="0"/>
              </a:rPr>
              <a:t> laying siege to the fort left it to </a:t>
            </a:r>
            <a:r>
              <a:rPr lang="en-US" sz="4000" u="sng" dirty="0">
                <a:latin typeface="Bookman Old Style" pitchFamily="18" charset="0"/>
              </a:rPr>
              <a:t>attack</a:t>
            </a:r>
            <a:r>
              <a:rPr lang="en-US" sz="4000" dirty="0">
                <a:latin typeface="Bookman Old Style" pitchFamily="18" charset="0"/>
              </a:rPr>
              <a:t> Bouquet’s men.</a:t>
            </a:r>
          </a:p>
        </p:txBody>
      </p:sp>
      <p:pic>
        <p:nvPicPr>
          <p:cNvPr id="2050" name="Picture 2" descr="http://upload.wikimedia.org/wikipedia/commons/thumb/3/3c/Henry_Bouquet.jpg/200px-Henry_Bouq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45296"/>
            <a:ext cx="190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7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istoricalartprints.com/admin/gallery/Bushy%20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87725"/>
            <a:ext cx="5867400" cy="43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 two forces clashed on August 5, 1763, and </a:t>
            </a:r>
            <a:r>
              <a:rPr lang="en-US" sz="4000" dirty="0">
                <a:latin typeface="Bookman Old Style" pitchFamily="18" charset="0"/>
                <a:hlinkClick r:id="rId3"/>
              </a:rPr>
              <a:t>fought</a:t>
            </a:r>
            <a:r>
              <a:rPr lang="en-US" sz="4000" dirty="0">
                <a:latin typeface="Bookman Old Style" pitchFamily="18" charset="0"/>
              </a:rPr>
              <a:t> the </a:t>
            </a:r>
            <a:r>
              <a:rPr lang="en-US" sz="4000" u="sng" dirty="0">
                <a:latin typeface="Bookman Old Style" pitchFamily="18" charset="0"/>
              </a:rPr>
              <a:t>Battle of Bushy Run</a:t>
            </a:r>
            <a:r>
              <a:rPr lang="en-US" sz="4000" dirty="0">
                <a:latin typeface="Bookman Old Style" pitchFamily="18" charset="0"/>
              </a:rPr>
              <a:t> for two days.</a:t>
            </a:r>
          </a:p>
        </p:txBody>
      </p:sp>
    </p:spTree>
    <p:extLst>
      <p:ext uri="{BB962C8B-B14F-4D97-AF65-F5344CB8AC3E}">
        <p14:creationId xmlns:p14="http://schemas.microsoft.com/office/powerpoint/2010/main" val="58843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Bouquet and his men </a:t>
            </a:r>
            <a:r>
              <a:rPr lang="en-US" sz="4000" u="sng" dirty="0">
                <a:latin typeface="Bookman Old Style" pitchFamily="18" charset="0"/>
              </a:rPr>
              <a:t>won</a:t>
            </a:r>
            <a:r>
              <a:rPr lang="en-US" sz="4000" dirty="0">
                <a:latin typeface="Bookman Old Style" pitchFamily="18" charset="0"/>
              </a:rPr>
              <a:t>, relieved Fort Pitt, and </a:t>
            </a:r>
            <a:r>
              <a:rPr lang="en-US" sz="4000" u="sng" dirty="0">
                <a:latin typeface="Bookman Old Style" pitchFamily="18" charset="0"/>
              </a:rPr>
              <a:t>ended</a:t>
            </a:r>
            <a:r>
              <a:rPr lang="en-US" sz="4000" dirty="0">
                <a:latin typeface="Bookman Old Style" pitchFamily="18" charset="0"/>
              </a:rPr>
              <a:t> Pontiac’s War in Pennsylvania and the </a:t>
            </a:r>
            <a:r>
              <a:rPr lang="en-US" sz="4000" u="sng" dirty="0">
                <a:latin typeface="Bookman Old Style" pitchFamily="18" charset="0"/>
              </a:rPr>
              <a:t>surrounding</a:t>
            </a:r>
            <a:r>
              <a:rPr lang="en-US" sz="4000" dirty="0">
                <a:latin typeface="Bookman Old Style" pitchFamily="18" charset="0"/>
              </a:rPr>
              <a:t> area.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0A43F-9E85-1DD3-7043-293EB800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66491"/>
            <a:ext cx="5157718" cy="36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9333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Trying to stop the trouble with </a:t>
            </a:r>
            <a:r>
              <a:rPr lang="en-US" sz="4000" u="sng" dirty="0">
                <a:latin typeface="Bookman Old Style" pitchFamily="18" charset="0"/>
              </a:rPr>
              <a:t>Native Americans </a:t>
            </a:r>
            <a:r>
              <a:rPr lang="en-US" sz="4000" dirty="0">
                <a:latin typeface="Bookman Old Style" pitchFamily="18" charset="0"/>
              </a:rPr>
              <a:t>still living in the new area now controlled by England, </a:t>
            </a:r>
            <a:r>
              <a:rPr lang="en-US" sz="4000" u="sng" dirty="0">
                <a:latin typeface="Bookman Old Style" pitchFamily="18" charset="0"/>
              </a:rPr>
              <a:t>Parliament</a:t>
            </a:r>
            <a:r>
              <a:rPr lang="en-US" sz="4000" dirty="0">
                <a:latin typeface="Bookman Old Style" pitchFamily="18" charset="0"/>
              </a:rPr>
              <a:t> needed a way to control their colonists and new </a:t>
            </a:r>
            <a:r>
              <a:rPr lang="en-US" sz="4000" u="sng" dirty="0">
                <a:latin typeface="Bookman Old Style" pitchFamily="18" charset="0"/>
              </a:rPr>
              <a:t>territory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2052" name="Picture 4" descr="http://cache2.artprintimages.com/lrg/53/5397/HFSJG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1392"/>
            <a:ext cx="2091267" cy="2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reevillagehistoricalsociety.org/images/VLM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0537"/>
            <a:ext cx="3418072" cy="20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0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Map of territorial growth 1775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022"/>
            <a:ext cx="43624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8650" y="135467"/>
            <a:ext cx="472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The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Proclamation of 1763 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was given which created a line along the frontier.  Colonists were not to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settle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on land west of the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Proclamation Line 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of 1763.</a:t>
            </a:r>
          </a:p>
        </p:txBody>
      </p:sp>
    </p:spTree>
    <p:extLst>
      <p:ext uri="{BB962C8B-B14F-4D97-AF65-F5344CB8AC3E}">
        <p14:creationId xmlns:p14="http://schemas.microsoft.com/office/powerpoint/2010/main" val="308301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4C66A-F8E3-84FF-8B92-C9545B13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28A85-8ECC-9251-6947-B2E4728BD646}"/>
              </a:ext>
            </a:extLst>
          </p:cNvPr>
          <p:cNvSpPr txBox="1"/>
          <p:nvPr/>
        </p:nvSpPr>
        <p:spPr>
          <a:xfrm>
            <a:off x="66675" y="152400"/>
            <a:ext cx="9010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Keeping the settlers from expanding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west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was to also help Great Britain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economically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  By keeping colonists in the east, Britain’s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mercantile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system would continue to enrich Britain.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B7E09-6AC9-D0A1-EBB4-4EDF313A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3886200"/>
            <a:ext cx="4067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B0A8F-011C-8048-734A-4BD73F9A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E974D-972F-FAA1-CD1E-3E9365F9CA58}"/>
              </a:ext>
            </a:extLst>
          </p:cNvPr>
          <p:cNvSpPr txBox="1"/>
          <p:nvPr/>
        </p:nvSpPr>
        <p:spPr>
          <a:xfrm>
            <a:off x="381000" y="304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Sporadic </a:t>
            </a:r>
            <a:r>
              <a:rPr lang="en-US" sz="4000" u="sng" dirty="0">
                <a:latin typeface="Bookman Old Style" pitchFamily="18" charset="0"/>
              </a:rPr>
              <a:t>fighting</a:t>
            </a:r>
            <a:r>
              <a:rPr lang="en-US" sz="4000" dirty="0">
                <a:latin typeface="Bookman Old Style" pitchFamily="18" charset="0"/>
              </a:rPr>
              <a:t> continued for two years.  Pontiac had a hard time keeping his </a:t>
            </a:r>
            <a:r>
              <a:rPr lang="en-US" sz="4000" u="sng" dirty="0">
                <a:latin typeface="Bookman Old Style" pitchFamily="18" charset="0"/>
              </a:rPr>
              <a:t>alliances</a:t>
            </a:r>
            <a:r>
              <a:rPr lang="en-US" sz="4000" dirty="0">
                <a:latin typeface="Bookman Old Style" pitchFamily="18" charset="0"/>
              </a:rPr>
              <a:t> together during this time.  The war </a:t>
            </a:r>
            <a:r>
              <a:rPr lang="en-US" sz="4000" u="sng" dirty="0">
                <a:latin typeface="Bookman Old Style" pitchFamily="18" charset="0"/>
              </a:rPr>
              <a:t>officially</a:t>
            </a:r>
            <a:r>
              <a:rPr lang="en-US" sz="4000" dirty="0">
                <a:latin typeface="Bookman Old Style" pitchFamily="18" charset="0"/>
              </a:rPr>
              <a:t> ended on July 25, 1766. </a:t>
            </a:r>
          </a:p>
        </p:txBody>
      </p:sp>
      <p:pic>
        <p:nvPicPr>
          <p:cNvPr id="3074" name="Picture 2" descr="http://ohiohistorycentral.org/images/193.jpg">
            <a:extLst>
              <a:ext uri="{FF2B5EF4-FFF2-40B4-BE49-F238E27FC236}">
                <a16:creationId xmlns:a16="http://schemas.microsoft.com/office/drawing/2014/main" id="{B42C3387-FCA3-4C92-CCEE-942550B5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038600"/>
            <a:ext cx="3962400" cy="26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9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716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-Pontiac’s Rebellion </a:t>
            </a:r>
            <a:r>
              <a:rPr lang="en-US" sz="4000" u="sng" dirty="0">
                <a:latin typeface="Bookman Old Style" pitchFamily="18" charset="0"/>
              </a:rPr>
              <a:t>enabled</a:t>
            </a:r>
            <a:r>
              <a:rPr lang="en-US" sz="4000" dirty="0">
                <a:latin typeface="Bookman Old Style" pitchFamily="18" charset="0"/>
              </a:rPr>
              <a:t> Native Americans to continue have a </a:t>
            </a:r>
            <a:r>
              <a:rPr lang="en-US" sz="4000" u="sng" dirty="0">
                <a:latin typeface="Bookman Old Style" pitchFamily="18" charset="0"/>
              </a:rPr>
              <a:t>voice</a:t>
            </a:r>
            <a:r>
              <a:rPr lang="en-US" sz="4000" dirty="0">
                <a:latin typeface="Bookman Old Style" pitchFamily="18" charset="0"/>
              </a:rPr>
              <a:t> in the </a:t>
            </a:r>
            <a:r>
              <a:rPr lang="en-US" sz="4000" u="sng" dirty="0">
                <a:latin typeface="Bookman Old Style" pitchFamily="18" charset="0"/>
              </a:rPr>
              <a:t>politics</a:t>
            </a:r>
            <a:r>
              <a:rPr lang="en-US" sz="4000" dirty="0">
                <a:latin typeface="Bookman Old Style" pitchFamily="18" charset="0"/>
              </a:rPr>
              <a:t> of North America during the 18</a:t>
            </a:r>
            <a:r>
              <a:rPr lang="en-US" sz="4000" baseline="30000" dirty="0">
                <a:latin typeface="Bookman Old Style" pitchFamily="18" charset="0"/>
              </a:rPr>
              <a:t>th</a:t>
            </a:r>
            <a:r>
              <a:rPr lang="en-US" sz="4000" dirty="0">
                <a:latin typeface="Bookman Old Style" pitchFamily="18" charset="0"/>
              </a:rPr>
              <a:t> century.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433" y="76200"/>
            <a:ext cx="637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Results of the War</a:t>
            </a:r>
          </a:p>
        </p:txBody>
      </p:sp>
    </p:spTree>
    <p:extLst>
      <p:ext uri="{BB962C8B-B14F-4D97-AF65-F5344CB8AC3E}">
        <p14:creationId xmlns:p14="http://schemas.microsoft.com/office/powerpoint/2010/main" val="119248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11" y="13716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Working with your partner, write a summary of the French and Indian War.  You can’t talk and you have to take turns writing every other word.  You have five minutes to write your summary.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2933" y="228600"/>
            <a:ext cx="5936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Writing Roulette</a:t>
            </a:r>
          </a:p>
        </p:txBody>
      </p:sp>
      <p:pic>
        <p:nvPicPr>
          <p:cNvPr id="1026" name="Picture 2" descr="http://images.clipartpanda.com/peer-clipart-29-4-0718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2" y="5257800"/>
            <a:ext cx="2260411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3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C646C-3E0B-EBB4-D3A8-0E391DA1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7E9F60-F9EE-B3CC-2D65-9EA1EE023664}"/>
              </a:ext>
            </a:extLst>
          </p:cNvPr>
          <p:cNvSpPr txBox="1"/>
          <p:nvPr/>
        </p:nvSpPr>
        <p:spPr>
          <a:xfrm>
            <a:off x="228600" y="1447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-Over </a:t>
            </a:r>
            <a:r>
              <a:rPr lang="en-US" sz="4000" u="sng" dirty="0">
                <a:latin typeface="Bookman Old Style" pitchFamily="18" charset="0"/>
              </a:rPr>
              <a:t>450</a:t>
            </a:r>
            <a:r>
              <a:rPr lang="en-US" sz="4000" dirty="0">
                <a:latin typeface="Bookman Old Style" pitchFamily="18" charset="0"/>
              </a:rPr>
              <a:t> British soldiers and </a:t>
            </a:r>
            <a:r>
              <a:rPr lang="en-US" sz="4000" u="sng" dirty="0">
                <a:latin typeface="Bookman Old Style" pitchFamily="18" charset="0"/>
              </a:rPr>
              <a:t>2,000</a:t>
            </a:r>
            <a:r>
              <a:rPr lang="en-US" sz="4000" dirty="0">
                <a:latin typeface="Bookman Old Style" pitchFamily="18" charset="0"/>
              </a:rPr>
              <a:t> civilians were killed during the war.  This led to anger towards the Native Americans and a culture of “</a:t>
            </a:r>
            <a:r>
              <a:rPr lang="en-US" sz="4000" u="sng" dirty="0">
                <a:latin typeface="Bookman Old Style" pitchFamily="18" charset="0"/>
              </a:rPr>
              <a:t>Indian hating</a:t>
            </a:r>
            <a:r>
              <a:rPr lang="en-US" sz="4000" dirty="0">
                <a:latin typeface="Bookman Old Style" pitchFamily="18" charset="0"/>
              </a:rPr>
              <a:t>” in the colonies.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EC9BBF-F788-9562-C6CF-308AB7435BF8}"/>
              </a:ext>
            </a:extLst>
          </p:cNvPr>
          <p:cNvSpPr/>
          <p:nvPr/>
        </p:nvSpPr>
        <p:spPr>
          <a:xfrm>
            <a:off x="1384433" y="76200"/>
            <a:ext cx="637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Results of the War</a:t>
            </a:r>
          </a:p>
        </p:txBody>
      </p:sp>
    </p:spTree>
    <p:extLst>
      <p:ext uri="{BB962C8B-B14F-4D97-AF65-F5344CB8AC3E}">
        <p14:creationId xmlns:p14="http://schemas.microsoft.com/office/powerpoint/2010/main" val="230706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785A5-E014-FD7C-A3C3-E1EB7098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24162D-CCF5-AD7D-D84F-8EDBABD83DA8}"/>
              </a:ext>
            </a:extLst>
          </p:cNvPr>
          <p:cNvSpPr/>
          <p:nvPr/>
        </p:nvSpPr>
        <p:spPr>
          <a:xfrm>
            <a:off x="271983" y="258901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After the French and Indian War, </a:t>
            </a:r>
            <a:r>
              <a:rPr lang="en-US" sz="4000" u="sng" dirty="0">
                <a:latin typeface="Bookman Old Style" pitchFamily="18" charset="0"/>
              </a:rPr>
              <a:t>France</a:t>
            </a:r>
            <a:r>
              <a:rPr lang="en-US" sz="4000" dirty="0">
                <a:latin typeface="Bookman Old Style" pitchFamily="18" charset="0"/>
              </a:rPr>
              <a:t> gave up all </a:t>
            </a:r>
            <a:r>
              <a:rPr lang="en-US" sz="4000" u="sng" dirty="0">
                <a:latin typeface="Bookman Old Style" pitchFamily="18" charset="0"/>
              </a:rPr>
              <a:t>control</a:t>
            </a:r>
            <a:r>
              <a:rPr lang="en-US" sz="4000" dirty="0">
                <a:latin typeface="Bookman Old Style" pitchFamily="18" charset="0"/>
              </a:rPr>
              <a:t> they had in North America.  Many French returned to </a:t>
            </a:r>
            <a:r>
              <a:rPr lang="en-US" sz="4000" u="sng" dirty="0">
                <a:latin typeface="Bookman Old Style" pitchFamily="18" charset="0"/>
              </a:rPr>
              <a:t>France</a:t>
            </a:r>
            <a:r>
              <a:rPr lang="en-US" sz="4000" dirty="0">
                <a:latin typeface="Bookman Old Style" pitchFamily="18" charset="0"/>
              </a:rPr>
              <a:t>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3104B-092D-BE30-68AF-99C54ED25194}"/>
              </a:ext>
            </a:extLst>
          </p:cNvPr>
          <p:cNvSpPr txBox="1"/>
          <p:nvPr/>
        </p:nvSpPr>
        <p:spPr>
          <a:xfrm>
            <a:off x="0" y="60198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But what about the Native Americans?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2B6EE-2BD3-85E1-8DB1-0967A16D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29138"/>
            <a:ext cx="2438400" cy="31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78" y="148526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Native Americans living in the </a:t>
            </a:r>
            <a:r>
              <a:rPr lang="en-US" sz="4000" u="sng" dirty="0">
                <a:latin typeface="Bookman Old Style" pitchFamily="18" charset="0"/>
              </a:rPr>
              <a:t>Great Lakes </a:t>
            </a:r>
            <a:r>
              <a:rPr lang="en-US" sz="4000" dirty="0">
                <a:latin typeface="Bookman Old Style" pitchFamily="18" charset="0"/>
              </a:rPr>
              <a:t>region and </a:t>
            </a:r>
            <a:r>
              <a:rPr lang="en-US" sz="4000" u="sng" dirty="0">
                <a:latin typeface="Bookman Old Style" pitchFamily="18" charset="0"/>
              </a:rPr>
              <a:t>Ohio River</a:t>
            </a:r>
            <a:r>
              <a:rPr lang="en-US" sz="4000" dirty="0">
                <a:latin typeface="Bookman Old Style" pitchFamily="18" charset="0"/>
              </a:rPr>
              <a:t> Valley did not like the way they were being </a:t>
            </a:r>
            <a:r>
              <a:rPr lang="en-US" sz="4000" u="sng" dirty="0">
                <a:latin typeface="Bookman Old Style" pitchFamily="18" charset="0"/>
              </a:rPr>
              <a:t>treated</a:t>
            </a:r>
            <a:r>
              <a:rPr lang="en-US" sz="4000" dirty="0">
                <a:latin typeface="Bookman Old Style" pitchFamily="18" charset="0"/>
              </a:rPr>
              <a:t> by the British and were afraid their land would be </a:t>
            </a:r>
            <a:r>
              <a:rPr lang="en-US" sz="4000" u="sng" dirty="0">
                <a:latin typeface="Bookman Old Style" pitchFamily="18" charset="0"/>
              </a:rPr>
              <a:t>taken</a:t>
            </a:r>
            <a:r>
              <a:rPr lang="en-US" sz="4000" dirty="0">
                <a:latin typeface="Bookman Old Style" pitchFamily="18" charset="0"/>
              </a:rPr>
              <a:t> away.</a:t>
            </a:r>
          </a:p>
        </p:txBody>
      </p:sp>
      <p:pic>
        <p:nvPicPr>
          <p:cNvPr id="1028" name="Picture 4" descr="http://t2.gstatic.com/images?q=tbn:ANd9GcQZvOIvGQbDXvcdrEfn2C8hG7HbexMMEhU3Wh6RBIWqH8KqB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97489"/>
            <a:ext cx="4343400" cy="2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751A4-DD34-9945-E58E-BD0CC9C9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8FD79-1494-A632-487D-BA7E620561F8}"/>
              </a:ext>
            </a:extLst>
          </p:cNvPr>
          <p:cNvSpPr txBox="1"/>
          <p:nvPr/>
        </p:nvSpPr>
        <p:spPr>
          <a:xfrm>
            <a:off x="301978" y="148526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British colonists started to move into Native American </a:t>
            </a:r>
            <a:r>
              <a:rPr lang="en-US" sz="4000" u="sng" dirty="0">
                <a:latin typeface="Bookman Old Style" pitchFamily="18" charset="0"/>
              </a:rPr>
              <a:t>territory</a:t>
            </a:r>
            <a:r>
              <a:rPr lang="en-US" sz="4000" dirty="0">
                <a:latin typeface="Bookman Old Style" pitchFamily="18" charset="0"/>
              </a:rPr>
              <a:t> and Great Britain stationed </a:t>
            </a:r>
            <a:r>
              <a:rPr lang="en-US" sz="4000" u="sng" dirty="0">
                <a:latin typeface="Bookman Old Style" pitchFamily="18" charset="0"/>
              </a:rPr>
              <a:t>soldiers</a:t>
            </a:r>
            <a:r>
              <a:rPr lang="en-US" sz="4000" dirty="0">
                <a:latin typeface="Bookman Old Style" pitchFamily="18" charset="0"/>
              </a:rPr>
              <a:t> in many of the </a:t>
            </a:r>
            <a:r>
              <a:rPr lang="en-US" sz="4000" u="sng" dirty="0">
                <a:latin typeface="Bookman Old Style" pitchFamily="18" charset="0"/>
              </a:rPr>
              <a:t>forts</a:t>
            </a:r>
            <a:r>
              <a:rPr lang="en-US" sz="4000" dirty="0">
                <a:latin typeface="Bookman Old Style" pitchFamily="18" charset="0"/>
              </a:rPr>
              <a:t> in the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06C83-EB84-62DC-792E-FAE52C38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01" y="3504739"/>
            <a:ext cx="5212997" cy="31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Many Native American tribes decided to join together to </a:t>
            </a:r>
            <a:r>
              <a:rPr lang="en-US" sz="4000" u="sng" dirty="0">
                <a:latin typeface="Bookman Old Style" pitchFamily="18" charset="0"/>
              </a:rPr>
              <a:t>fight</a:t>
            </a:r>
            <a:r>
              <a:rPr lang="en-US" sz="4000" dirty="0">
                <a:latin typeface="Bookman Old Style" pitchFamily="18" charset="0"/>
              </a:rPr>
              <a:t> the British and colonists.  One of the main leaders was an Ottawa named </a:t>
            </a:r>
            <a:r>
              <a:rPr lang="en-US" sz="4000" u="sng" dirty="0">
                <a:latin typeface="Bookman Old Style" pitchFamily="18" charset="0"/>
              </a:rPr>
              <a:t>Pontiac</a:t>
            </a:r>
            <a:r>
              <a:rPr lang="en-US" sz="4000" dirty="0">
                <a:latin typeface="Bookman Old Style" pitchFamily="18" charset="0"/>
              </a:rPr>
              <a:t>.  The fighting that followed is called </a:t>
            </a:r>
            <a:r>
              <a:rPr lang="en-US" sz="4000" u="sng" dirty="0">
                <a:latin typeface="Bookman Old Style" pitchFamily="18" charset="0"/>
              </a:rPr>
              <a:t>Pontiac’s War </a:t>
            </a:r>
            <a:r>
              <a:rPr lang="en-US" sz="4000" dirty="0">
                <a:latin typeface="Bookman Old Style" pitchFamily="18" charset="0"/>
              </a:rPr>
              <a:t>or </a:t>
            </a:r>
            <a:r>
              <a:rPr lang="en-US" sz="4000" u="sng" dirty="0">
                <a:latin typeface="Bookman Old Style" pitchFamily="18" charset="0"/>
              </a:rPr>
              <a:t>Pontiac’s Rebellion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4EAABAwMDAwIDBgQGAwAAAAABAgMRAAQhBRIxQVFhEyIGcYEUMpGhsdFCweHwByMzUnKCNKLx/8QAGgEAAgMBAQAAAAAAAAAAAAAAAgQAAwUBBv/EACURAAMAAgICAgICAwAAAAAAAAABAgMREiEEMSJBBRMyYRRCUf/aAAwDAQACEQMRAD8AxHTNMNLM8mmq8VUXnAErSR0pyjiK5AiaeWXDBCeeM1wgLdRUpPplY4FSGrZtCQXPvRJE8U5QG07G5B6qMVzYSTIfvVhAJpfRcUB8oxUxCiEQUpCvnjmkc3FJ3OKA8YqbJogLSUnKzXNvONLCkLIUOClUEU5wIn2pWvzQiD/tVRdA6e+i1vdcv9Q01uyu7kvNIdDiSsSpJAUIn5KNV6Z2YBwZOOlCJIMkET4owdJQcmeD5oZlStSjrpvtjVcj509lPqXCEn7pVBNCUdyhOaekwkAcTRHDlkCYOBTN4gUq+tdIIGKhBYwac00pzISraDBVtJA+v0poMlXaRUm2WoNLQFGCQds9c5/OuM6u2MLW0H3z9K4PBJSr37k8GcUryiTAoKySAOT4qLsj69EhNylSjIz1JNKpZPBgeM1HZaUsgJBnxVtaackZcG4p5HT60F3M+y/FhyZHpIjtsuuYaJInkjNTrbS0urBWsE8nrUtpoqgboT/tTVhbtoAhKeO386Ry+S16NXB4Mf7EQafatnDYV9N1NW02jKWUg9MRVi7cMpG0vJT4RmoPrtuK/wAtDrpHRImPwqiLt9sbqMULS0QnLdLkjbKTyMVBd01on2Eo8RNXvo3MFf2B8J5nYf2qIsIUva40tJPAzP4VfOZoVvBjszjyA37etC6VZ61Z+g4M4I3DPSqwGeafiuS2YuWOFuRVcGkAwKU5BpUjFGVjGlSFEic0dpRAVAImnMtphQCRJNH06xd1C9btLcALcMSrhI6k+BXCLoLpelXmr3ibTT2VOuHJjhI7k9K3jv8Ah/p+i6cq61BTl4+BhtEpRJ4k9flWt+Gvhuy+GdO3tuLddWPe7A9x8TWW+ONauC0FMA+i6Cj1CuemQkcdYKvMCeSPPfo4vlWjFqDSrpRZSllAM7UD2pHYVJLgVDbOB1H71DR721LHfgdfNR3Ln7Kg7kn1OgmlKnnRuRknFP8ARZOXDdvG4g544pEXNxdwEqKG+wwP61QsF28u0h0ynqP5VorZITtEYGBjgUN41jXfsrnyqyv49In6fYsI2qdQXV9l8fhVonURbOFCbUkTHsG0D8Ki2CRvBWYTXPvOXbhRaem20kGVuRJrOpu60xjpIudO15l1aWlOqacONrgkD61avpt7pMXLTS0gTKkhQ+fFYB+wdU2u4Q8y+lvK9pBKR3xVnpd6WWVh1a3EBG0BR+6eRFUZ/FSXLGypLlQD4805puxYes0AtTt9uYnMVgRgkHmvQ9T+ILfUbBdu4xtUtEFaDMHp0rz4FSnDuyTyfNbP455Fi42u0Z/lSlWxP4JpRxTlCG/rQm/csgqgU+Kljp9m9ePFljaDglSjCUjuTWs0a/0rRGw0w4HLsqAUWhvU4fmeB4rCLUrbtCoB5HepWLJkpSR66hC1AzsHYee/biuNbI+z2LTF3Gqn7Rd3K1NEQhBJhYz07HjzB6c5b/EC6aF/b2ySkNobJTxyTn9BUtGup0H4et3LlKi4pobUTkkTAz5IrzfU9Qe1G8cubg+9augwB0AoeGwcdca5GhtFehbeqyQl1ayAuMoAAmPxFQdS3Xtr6jypfZOFk5UnsaTRHwu19EqyhZI8SBH6GuDa3HFtKChMg+aWS429mhT/AGSv7A6I2FFSvMVpLdhCo71Q6e0tgKnmeKtbZ8BxMjE9ao8rlTei3xdJdmus9HQtiHFZNV1uzcaPfks7kEGJSmQRVrpOoJU1tWkyOtEvx9pASkJKeYIrFjJkmmmOPt/L0Z13RmHtSVfNpVvWVKXKyUAkyQkROSTySM1YWllb+m7aKSfTcTCvlEf1qY4UW1tvfcQ2kDqYmo7S1p9N7Ztb3CFR0q+7yV22SJiVqUZvVbK30t1u3eUlLrySttxteJBiCD5H9RIrHOEpVMwZr0r4ntw8pFw0EklBIUUiUkDoenT8K80eBJk9zWx4N8539mb5cudbFKyUxNcgAGY5FcdsY7VyMkeBTwiOSpLcriV8J7DzRNODSrlAuFAND3LUeggzHnt5oChmKelBAIPFQn2Stc1N/U3g67hKcNo6JH71W9Ioj590dBQ8USOBrV9Vs6FDKThQ7itRZOh+yDrr4SyVkNJcwSREx+ImslzVxfENuaWwCQ0mybWUz/EsqUo/+wH0pfNCovw5KlkwrT6iiD1NK2TIjmajScHukH+VWFogKAMUtk1KHMe7Zb6VcOJAABNaJsqcCZT7iYHjzWbQtNuyVJGe3mrtm8SwyN8wkBMjM1j5E3W0h5+tBtYsQ7YrbaAL22QpXXx8qy1xq+p2jpQ+0dggQoEE1oLvW2Wx/ovuOR91CD/OqO61Ri+uEm7Q5aBuI3pndn6RVvj8l1c7RVS66eg1zfKfZC1oKEoSoneIn+xWDfIVMDgnNaT4meWwk2siXDn5f3FZtwEAzzWv4kKZ2vsS83JypT/wGfu/IUjaj6keKeBKT8qaBte/602IhmQCVqPMQKcuJobJwvPWncmuBIC+JcJ8UOiv9x8qFx0g0a9AMSrLVySnT3kHBsm0z5TKSPyqsBqys37R22FpqC1oQlRU06gSUTyI7Gqsia1S+go09oM2VG3ZdHJBH51Y2V1GCc1AL7CIQ0SthKdqSRBPWY/vinH0pCmnCknhKv3pe4VLTG8dOXtMvxDzWwqiYII71IQ49MKJKvB61n2bh1swZirJi7KoyQfnSdYXI7OVUy8Sq8U2U+juxztmKhvhwJWl9CVI2woKTGOtEt9RUyQneQDBMYpNevEXGmuLylxKCN044Jj8qWiX+zjx9l105naZj9Xvvt98VpMoSNoNQ3RBA8U1tI3bTIjNKskwSSa3plStIw6p09sZ/DQ2zueMdqfMJzQ7cn1DEcUTBCowD5zSzmKa3MqB6HFKea4QY6qmfwDvJmuUdxPak6UaBYgjNKImDSCljNcZET7JEsysTnrRVhATtEwK0nwx8OrvtG9VwH0yCvzUfVfhm6tWQ+zDqOFbSSR9OtIf5eJ5HOxpYmpTKJC1gwlX41NYfcWtCUthZngYqG0ytSglIkkwAMyfHevRPhf4WFpbKd1BI9V0D2f7U9qnk+RiwRyokKqejEr1MpWEuNq3TEVFudTduWVNAbERuM81q/if4eQzL6EYSDPP0rC3ILDykA4I/I0fjXhzLlJ3NWWem+hGlESY7mfp/SuUZH1odqSp5KTkZxRkhO73dzTbFV6B/wAKp7Uy2HvPypXCSSEn6UUJAggAGOlQgO3MoUfNKqYNOSAlPt7D9K6QRUOgNsCmmnqICoFNWACRMx1ogBBTwaYOa4ntzUZF0e4fCbbbPw9bJACR6YJz3qY8wgoSok+mjASeI7ms18EOrOmNnduQUdVcfOrTW3Beu2ukpc2l9W58zENJ+9npJgfWvHXhb8ip37Zqb1KZmPtT51s6ho2k/amkGELKD7+5H7//ACttY6gi8tg4UKadH+o04khaPBFIw0loJVt2NpAJCPu9QB44/OmXK3dxW2gFxtsrEHnrtPg/lTvkYceeUku19lM009srtffbft9hQv3HEV5ZrrcXbi0CGwspH0/s16Bqmo211ph1CzUNuwnarkHt8+tZF2zDtopC8KHu+vemfx0fqT30FnfOUkUNmgqdSOhMU92Q6qBwTS25W1cBBTCkTM+OaRSpWvz+9bLEV6GgZMjoafOB8qGVZJ8URIJSIBOOlQ6NTlI+VIrAOcU6IQn5ChOAkR3qHBk5nikPanEZzzTTzRAnUnWlpYlUeajOI1Hw1fuac7bpdg2rxAyQNp/Y1fWupNK+MkXL2GXFm2yYxtPH/YD8aomWEPWIaWIlOMcUj1k45bIYCgVYlaj1nkGsxzjeR39+h/VceJ6mpK0eq76SvvbgkmSP7xUHVLoabYvPuqSlSEEJJgb1HgRHesaz8RfEVogWyyi4Tt2gvMkrPgkET/eaVF7cXzQevXA66pJCW0iEoBHQd/NLvHxW99EmKp6K9+xurV707NRVbPFKVpUZCTI589Z+lT7iFXSUqEIHPmii7UlLYaSIj3ZndjpXO7hc7nEpAAxPXFS8lU/kWqFHoyepN+nrKjjauDj5Z/Soax/mrjiT+tWOrOB7U2yMbUfvVcZ9Qk8EmPxrVxb4LYjf8mCdEBR7CiDCU55ApHSNqh3FOSJSn/iKsBFJ9tBMqIAMzwBT14TQkmFEjBAxURxiE11Iea40QJxntijWjXrPpTE5oHirXQwPXBjNBkrUthY1utF+61sZRHYYjNSGFD7Mkk7ilYG0jnIqPduL3lO7GwY+tSrclDqUJwlQyKyb7ns0p/mTxb3LjYUhpW2Jnx381X2dq88FKZTKEGCoqACY+dap7/zGED7u/j8R/KouhoSNLJAgn1CT59Qj9AKoi1wb0W7pPoom7YWyD6zZlJkkZ2joZGD9KRxSluJSlJUpIzJ5qxvQC4Un7pHH1NRUISViRyiT+FFy+wWmzHXKCvVQFYzBqKs+76q/U1rn7ZlvQNWvENpFyH2Wg5yQmUkgdpP41jzz9T+prYxVyRnZJ0wT5wB3qSjCU/8AEVFfORUgfdT8qNgI/9k="/>
          <p:cNvSpPr>
            <a:spLocks noChangeAspect="1" noChangeArrowheads="1"/>
          </p:cNvSpPr>
          <p:nvPr/>
        </p:nvSpPr>
        <p:spPr bwMode="auto">
          <a:xfrm>
            <a:off x="63500" y="-673100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bAH4DASIAAhEBAxEB/8QAGwAAAQUBAQAAAAAAAAAAAAAAAwECBAUGAAf/xAA4EAABAwMDAwIDBgQGAwAAAAABAgMRAAQhBRIxQVFhEyIGcYEUMpGhsdFCweHwByMzUnKCNKLx/8QAGgEAAgMBAQAAAAAAAAAAAAAAAgQAAwUBBv/EACURAAMAAgICAgICAwAAAAAAAAABAgMREiEEMSJBBRMyYRRCUf/aAAwDAQACEQMRAD8AxHTNMNLM8mmq8VUXnAErSR0pyjiK5AiaeWXDBCeeM1wgLdRUpPplY4FSGrZtCQXPvRJE8U5QG07G5B6qMVzYSTIfvVhAJpfRcUB8oxUxCiEQUpCvnjmkc3FJ3OKA8YqbJogLSUnKzXNvONLCkLIUOClUEU5wIn2pWvzQiD/tVRdA6e+i1vdcv9Q01uyu7kvNIdDiSsSpJAUIn5KNV6Z2YBwZOOlCJIMkET4owdJQcmeD5oZlStSjrpvtjVcj509lPqXCEn7pVBNCUdyhOaekwkAcTRHDlkCYOBTN4gUq+tdIIGKhBYwac00pzISraDBVtJA+v0poMlXaRUm2WoNLQFGCQds9c5/OuM6u2MLW0H3z9K4PBJSr37k8GcUryiTAoKySAOT4qLsj69EhNylSjIz1JNKpZPBgeM1HZaUsgJBnxVtaackZcG4p5HT60F3M+y/FhyZHpIjtsuuYaJInkjNTrbS0urBWsE8nrUtpoqgboT/tTVhbtoAhKeO386Ry+S16NXB4Mf7EQafatnDYV9N1NW02jKWUg9MRVi7cMpG0vJT4RmoPrtuK/wAtDrpHRImPwqiLt9sbqMULS0QnLdLkjbKTyMVBd01on2Eo8RNXvo3MFf2B8J5nYf2qIsIUva40tJPAzP4VfOZoVvBjszjyA37etC6VZ61Z+g4M4I3DPSqwGeafiuS2YuWOFuRVcGkAwKU5BpUjFGVjGlSFEic0dpRAVAImnMtphQCRJNH06xd1C9btLcALcMSrhI6k+BXCLoLpelXmr3ibTT2VOuHJjhI7k9K3jv8Ah/p+i6cq61BTl4+BhtEpRJ4k9flWt+Gvhuy+GdO3tuLddWPe7A9x8TWW+ONauC0FMA+i6Cj1CuemQkcdYKvMCeSPPfo4vlWjFqDSrpRZSllAM7UD2pHYVJLgVDbOB1H71DR721LHfgdfNR3Ln7Kg7kn1OgmlKnnRuRknFP8ARZOXDdvG4g544pEXNxdwEqKG+wwP61QsF28u0h0ynqP5VorZITtEYGBjgUN41jXfsrnyqyv49In6fYsI2qdQXV9l8fhVonURbOFCbUkTHsG0D8Ki2CRvBWYTXPvOXbhRaem20kGVuRJrOpu60xjpIudO15l1aWlOqacONrgkD61avpt7pMXLTS0gTKkhQ+fFYB+wdU2u4Q8y+lvK9pBKR3xVnpd6WWVh1a3EBG0BR+6eRFUZ/FSXLGypLlQD4805puxYes0AtTt9uYnMVgRgkHmvQ9T+ILfUbBdu4xtUtEFaDMHp0rz4FSnDuyTyfNbP455Fi42u0Z/lSlWxP4JpRxTlCG/rQm/csgqgU+Kljp9m9ePFljaDglSjCUjuTWs0a/0rRGw0w4HLsqAUWhvU4fmeB4rCLUrbtCoB5HepWLJkpSR66hC1AzsHYee/biuNbI+z2LTF3Gqn7Rd3K1NEQhBJhYz07HjzB6c5b/EC6aF/b2ySkNobJTxyTn9BUtGup0H4et3LlKi4pobUTkkTAz5IrzfU9Qe1G8cubg+9augwB0AoeGwcdca5GhtFehbeqyQl1ayAuMoAAmPxFQdS3Xtr6jypfZOFk5UnsaTRHwu19EqyhZI8SBH6GuDa3HFtKChMg+aWS429mhT/AGSv7A6I2FFSvMVpLdhCo71Q6e0tgKnmeKtbZ8BxMjE9ao8rlTei3xdJdmus9HQtiHFZNV1uzcaPfks7kEGJSmQRVrpOoJU1tWkyOtEvx9pASkJKeYIrFjJkmmmOPt/L0Z13RmHtSVfNpVvWVKXKyUAkyQkROSTySM1YWllb+m7aKSfTcTCvlEf1qY4UW1tvfcQ2kDqYmo7S1p9N7Ztb3CFR0q+7yV22SJiVqUZvVbK30t1u3eUlLrySttxteJBiCD5H9RIrHOEpVMwZr0r4ntw8pFw0EklBIUUiUkDoenT8K80eBJk9zWx4N8539mb5cudbFKyUxNcgAGY5FcdsY7VyMkeBTwiOSpLcriV8J7DzRNODSrlAuFAND3LUeggzHnt5oChmKelBAIPFQn2Stc1N/U3g67hKcNo6JH71W9Ioj590dBQ8USOBrV9Vs6FDKThQ7itRZOh+yDrr4SyVkNJcwSREx+ImslzVxfENuaWwCQ0mybWUz/EsqUo/+wH0pfNCovw5KlkwrT6iiD1NK2TIjmajScHukH+VWFogKAMUtk1KHMe7Zb6VcOJAABNaJsqcCZT7iYHjzWbQtNuyVJGe3mrtm8SwyN8wkBMjM1j5E3W0h5+tBtYsQ7YrbaAL22QpXXx8qy1xq+p2jpQ+0dggQoEE1oLvW2Wx/ovuOR91CD/OqO61Ri+uEm7Q5aBuI3pndn6RVvj8l1c7RVS66eg1zfKfZC1oKEoSoneIn+xWDfIVMDgnNaT4meWwk2siXDn5f3FZtwEAzzWv4kKZ2vsS83JypT/wGfu/IUjaj6keKeBKT8qaBte/602IhmQCVqPMQKcuJobJwvPWncmuBIC+JcJ8UOiv9x8qFx0g0a9AMSrLVySnT3kHBsm0z5TKSPyqsBqys37R22FpqC1oQlRU06gSUTyI7Gqsia1S+go09oM2VG3ZdHJBH51Y2V1GCc1AL7CIQ0SthKdqSRBPWY/vinH0pCmnCknhKv3pe4VLTG8dOXtMvxDzWwqiYII71IQ49MKJKvB61n2bh1swZirJi7KoyQfnSdYXI7OVUy8Sq8U2U+juxztmKhvhwJWl9CVI2woKTGOtEt9RUyQneQDBMYpNevEXGmuLylxKCN044Jj8qWiX+zjx9l105naZj9Xvvt98VpMoSNoNQ3RBA8U1tI3bTIjNKskwSSa3plStIw6p09sZ/DQ2zueMdqfMJzQ7cn1DEcUTBCowD5zSzmKa3MqB6HFKea4QY6qmfwDvJmuUdxPak6UaBYgjNKImDSCljNcZET7JEsysTnrRVhATtEwK0nwx8OrvtG9VwH0yCvzUfVfhm6tWQ+zDqOFbSSR9OtIf5eJ5HOxpYmpTKJC1gwlX41NYfcWtCUthZngYqG0ytSglIkkwAMyfHevRPhf4WFpbKd1BI9V0D2f7U9qnk+RiwRyokKqejEr1MpWEuNq3TEVFudTduWVNAbERuM81q/if4eQzL6EYSDPP0rC3ILDykA4I/I0fjXhzLlJ3NWWem+hGlESY7mfp/SuUZH1odqSp5KTkZxRkhO73dzTbFV6B/wAKp7Uy2HvPypXCSSEn6UUJAggAGOlQgO3MoUfNKqYNOSAlPt7D9K6QRUOgNsCmmnqICoFNWACRMx1ogBBTwaYOa4ntzUZF0e4fCbbbPw9bJACR6YJz3qY8wgoSok+mjASeI7ms18EOrOmNnduQUdVcfOrTW3Beu2ukpc2l9W58zENJ+9npJgfWvHXhb8ip37Zqb1KZmPtT51s6ho2k/amkGELKD7+5H7//ACttY6gi8tg4UKadH+o04khaPBFIw0loJVt2NpAJCPu9QB44/OmXK3dxW2gFxtsrEHnrtPg/lTvkYceeUku19lM009srtffbft9hQv3HEV5ZrrcXbi0CGwspH0/s16Bqmo211ph1CzUNuwnarkHt8+tZF2zDtopC8KHu+vemfx0fqT30FnfOUkUNmgqdSOhMU92Q6qBwTS25W1cBBTCkTM+OaRSpWvz+9bLEV6GgZMjoafOB8qGVZJ8URIJSIBOOlQ6NTlI+VIrAOcU6IQn5ChOAkR3qHBk5nikPanEZzzTTzRAnUnWlpYlUeajOI1Hw1fuac7bpdg2rxAyQNp/Y1fWupNK+MkXL2GXFm2yYxtPH/YD8aomWEPWIaWIlOMcUj1k45bIYCgVYlaj1nkGsxzjeR39+h/VceJ6mpK0eq76SvvbgkmSP7xUHVLoabYvPuqSlSEEJJgb1HgRHesaz8RfEVogWyyi4Tt2gvMkrPgkET/eaVF7cXzQevXA66pJCW0iEoBHQd/NLvHxW99EmKp6K9+xurV707NRVbPFKVpUZCTI589Z+lT7iFXSUqEIHPmii7UlLYaSIj3ZndjpXO7hc7nEpAAxPXFS8lU/kWqFHoyepN+nrKjjauDj5Z/Soax/mrjiT+tWOrOB7U2yMbUfvVcZ9Qk8EmPxrVxb4LYjf8mCdEBR7CiDCU55ApHSNqh3FOSJSn/iKsBFJ9tBMqIAMzwBT14TQkmFEjBAxURxiE11Iea40QJxntijWjXrPpTE5oHirXQwPXBjNBkrUthY1utF+61sZRHYYjNSGFD7Mkk7ilYG0jnIqPduL3lO7GwY+tSrclDqUJwlQyKyb7ns0p/mTxb3LjYUhpW2Jnx381X2dq88FKZTKEGCoqACY+dap7/zGED7u/j8R/KouhoSNLJAgn1CT59Qj9AKoi1wb0W7pPoom7YWyD6zZlJkkZ2joZGD9KRxSluJSlJUpIzJ5qxvQC4Un7pHH1NRUISViRyiT+FFy+wWmzHXKCvVQFYzBqKs+76q/U1rn7ZlvQNWvENpFyH2Wg5yQmUkgdpP41jzz9T+prYxVyRnZJ0wT5wB3qSjCU/8AEVFfORUgfdT8qNgI/9k="/>
          <p:cNvSpPr>
            <a:spLocks noChangeAspect="1" noChangeArrowheads="1"/>
          </p:cNvSpPr>
          <p:nvPr/>
        </p:nvSpPr>
        <p:spPr bwMode="auto">
          <a:xfrm>
            <a:off x="215900" y="-520700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www.onthisdeity.com/wp-content/uploads/2011/05/98gen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04405"/>
            <a:ext cx="17479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44" y="112455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Native American warriors </a:t>
            </a:r>
            <a:r>
              <a:rPr lang="en-US" sz="4000" u="sng" dirty="0">
                <a:solidFill>
                  <a:srgbClr val="FF0000"/>
                </a:solidFill>
                <a:latin typeface="Bookman Old Style" pitchFamily="18" charset="0"/>
              </a:rPr>
              <a:t>attacked</a:t>
            </a:r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 forts, </a:t>
            </a:r>
            <a:r>
              <a:rPr lang="en-US" sz="4000" u="sng" dirty="0">
                <a:solidFill>
                  <a:srgbClr val="FF0000"/>
                </a:solidFill>
                <a:latin typeface="Bookman Old Style" pitchFamily="18" charset="0"/>
              </a:rPr>
              <a:t>destroyed</a:t>
            </a:r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 farms on the frontier, and </a:t>
            </a:r>
            <a:r>
              <a:rPr lang="en-US" sz="4000" u="sng" dirty="0">
                <a:solidFill>
                  <a:srgbClr val="FF0000"/>
                </a:solidFill>
                <a:latin typeface="Bookman Old Style" pitchFamily="18" charset="0"/>
              </a:rPr>
              <a:t>killed</a:t>
            </a:r>
            <a:r>
              <a:rPr lang="en-US" sz="4000" dirty="0">
                <a:solidFill>
                  <a:srgbClr val="FF0000"/>
                </a:solidFill>
                <a:latin typeface="Bookman Old Style" pitchFamily="18" charset="0"/>
              </a:rPr>
              <a:t> many colonists living on the frontier.</a:t>
            </a:r>
          </a:p>
        </p:txBody>
      </p:sp>
      <p:pic>
        <p:nvPicPr>
          <p:cNvPr id="6152" name="Picture 8" descr="http://www.butlersrangers.ca/photos/orisk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1" y="2667000"/>
            <a:ext cx="666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3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72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F4AE0-78D2-AEF7-65EA-5790DC6E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90497-E7B0-90FF-92C8-D894C23E8EF8}"/>
              </a:ext>
            </a:extLst>
          </p:cNvPr>
          <p:cNvSpPr txBox="1"/>
          <p:nvPr/>
        </p:nvSpPr>
        <p:spPr>
          <a:xfrm>
            <a:off x="208844" y="112455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By June of 1767 only a </a:t>
            </a:r>
            <a:r>
              <a:rPr lang="en-US" sz="4000" u="sng" dirty="0">
                <a:latin typeface="Bookman Old Style" pitchFamily="18" charset="0"/>
              </a:rPr>
              <a:t>few</a:t>
            </a:r>
            <a:r>
              <a:rPr lang="en-US" sz="4000" dirty="0">
                <a:latin typeface="Bookman Old Style" pitchFamily="18" charset="0"/>
              </a:rPr>
              <a:t> British forts remained in control of the British: Forts </a:t>
            </a:r>
            <a:r>
              <a:rPr lang="en-US" sz="4000" u="sng" dirty="0">
                <a:latin typeface="Bookman Old Style" pitchFamily="18" charset="0"/>
              </a:rPr>
              <a:t>Niagara</a:t>
            </a:r>
            <a:r>
              <a:rPr lang="en-US" sz="4000" dirty="0">
                <a:latin typeface="Bookman Old Style" pitchFamily="18" charset="0"/>
              </a:rPr>
              <a:t>, Detroit, and </a:t>
            </a:r>
            <a:r>
              <a:rPr lang="en-US" sz="4000" u="sng" dirty="0">
                <a:latin typeface="Bookman Old Style" pitchFamily="18" charset="0"/>
              </a:rPr>
              <a:t>Pitt</a:t>
            </a:r>
            <a:r>
              <a:rPr lang="en-US" sz="4000" dirty="0">
                <a:latin typeface="Bookman Old Style" pitchFamily="18" charset="0"/>
              </a:rPr>
              <a:t> were some.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19538-AF72-3B43-DA53-99619AE70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4"/>
          <a:stretch/>
        </p:blipFill>
        <p:spPr>
          <a:xfrm>
            <a:off x="1676400" y="2743200"/>
            <a:ext cx="6400800" cy="39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Pontiac's wa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" y="152400"/>
            <a:ext cx="8305800" cy="6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3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539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68</cp:revision>
  <cp:lastPrinted>2024-02-05T19:57:40Z</cp:lastPrinted>
  <dcterms:created xsi:type="dcterms:W3CDTF">2012-02-06T13:35:28Z</dcterms:created>
  <dcterms:modified xsi:type="dcterms:W3CDTF">2024-02-05T20:16:54Z</dcterms:modified>
</cp:coreProperties>
</file>